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5" autoAdjust="0"/>
    <p:restoredTop sz="92480" autoAdjust="0"/>
  </p:normalViewPr>
  <p:slideViewPr>
    <p:cSldViewPr snapToGrid="0">
      <p:cViewPr varScale="1">
        <p:scale>
          <a:sx n="57" d="100"/>
          <a:sy n="57" d="100"/>
        </p:scale>
        <p:origin x="168" y="214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2016-01-11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smtClean="0"/>
              <a:t>This </a:t>
            </a:r>
            <a:r>
              <a:rPr lang="en-US" dirty="0" smtClean="0"/>
              <a:t>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endParaRPr lang="en-US" sz="3733" dirty="0"/>
          </a:p>
          <a:p>
            <a:r>
              <a:rPr lang="en-US" sz="3733" dirty="0" smtClean="0"/>
              <a:t>We need </a:t>
            </a:r>
            <a:r>
              <a:rPr lang="en-US" sz="3733" dirty="0"/>
              <a:t>t</a:t>
            </a:r>
            <a:r>
              <a:rPr lang="en-US" sz="3733" dirty="0" smtClean="0"/>
              <a:t>he following:</a:t>
            </a:r>
            <a:endParaRPr lang="en-US" sz="3733" dirty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 err="1" smtClean="0"/>
              <a:t>git</a:t>
            </a:r>
            <a:endParaRPr lang="de-DE" sz="3200" dirty="0" smtClean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 smtClean="0"/>
              <a:t>(optional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kitchen-azurerm</a:t>
            </a:r>
            <a:r>
              <a:rPr lang="de-DE" sz="3200" dirty="0" smtClean="0"/>
              <a:t>) </a:t>
            </a:r>
            <a:r>
              <a:rPr lang="de-DE" sz="3200" dirty="0" err="1" smtClean="0"/>
              <a:t>kitchen-azurerm</a:t>
            </a:r>
            <a:r>
              <a:rPr lang="de-DE" sz="3200" dirty="0" smtClean="0"/>
              <a:t> </a:t>
            </a:r>
            <a:r>
              <a:rPr lang="de-DE" sz="3200" dirty="0" err="1" smtClean="0"/>
              <a:t>gem</a:t>
            </a:r>
            <a:endParaRPr lang="de-DE" sz="3200" dirty="0" smtClean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(optional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kitchen-</a:t>
            </a:r>
            <a:r>
              <a:rPr lang="de-DE" sz="3200" dirty="0" err="1" smtClean="0"/>
              <a:t>azure</a:t>
            </a:r>
            <a:r>
              <a:rPr lang="de-DE" sz="3200" dirty="0" smtClean="0"/>
              <a:t> </a:t>
            </a:r>
            <a:r>
              <a:rPr lang="de-DE" sz="3200" dirty="0" err="1" smtClean="0"/>
              <a:t>rm</a:t>
            </a:r>
            <a:r>
              <a:rPr lang="de-DE" sz="3200" dirty="0" smtClean="0"/>
              <a:t>) </a:t>
            </a:r>
            <a:r>
              <a:rPr lang="de-DE" sz="3200" dirty="0" err="1" smtClean="0"/>
              <a:t>Azure</a:t>
            </a:r>
            <a:r>
              <a:rPr lang="de-DE" sz="3200" dirty="0" smtClean="0"/>
              <a:t> </a:t>
            </a:r>
            <a:r>
              <a:rPr lang="de-DE" sz="3200" dirty="0" err="1" smtClean="0"/>
              <a:t>subscription</a:t>
            </a:r>
            <a:r>
              <a:rPr lang="de-DE" sz="3200" dirty="0" smtClean="0"/>
              <a:t> + </a:t>
            </a:r>
            <a:r>
              <a:rPr lang="de-DE" sz="3200" dirty="0" err="1" smtClean="0"/>
              <a:t>service</a:t>
            </a:r>
            <a:r>
              <a:rPr lang="de-DE" sz="3200" dirty="0" smtClean="0"/>
              <a:t> </a:t>
            </a:r>
            <a:r>
              <a:rPr lang="de-DE" sz="3200" dirty="0" err="1" smtClean="0"/>
              <a:t>principal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</a:t>
            </a:r>
            <a:r>
              <a:rPr lang="de-DE" sz="3200" dirty="0" err="1" smtClean="0"/>
              <a:t>password</a:t>
            </a:r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 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12523</TotalTime>
  <Words>1289</Words>
  <Application>Microsoft Macintosh PowerPoint</Application>
  <PresentationFormat>Custom</PresentationFormat>
  <Paragraphs>160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Configuring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1596</cp:revision>
  <cp:lastPrinted>2015-02-07T23:49:10Z</cp:lastPrinted>
  <dcterms:created xsi:type="dcterms:W3CDTF">2012-09-13T17:36:07Z</dcterms:created>
  <dcterms:modified xsi:type="dcterms:W3CDTF">2016-01-11T18:14:25Z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